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rata" panose="020B0604020202020204" charset="-52"/>
      <p:regular r:id="rId16"/>
    </p:embeddedFont>
    <p:embeddedFont>
      <p:font typeface="Raleway" pitchFamily="2" charset="-52"/>
      <p:regular r:id="rId17"/>
      <p:bold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C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8355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Daily Planner: Task Management App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Organize your daily schedule, assign tasks, and receive timely reminders.</a:t>
            </a:r>
            <a:endParaRPr lang="en-US" sz="17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8B73287-DA6F-4A4F-87B5-FDEF4999DA1C}"/>
              </a:ext>
            </a:extLst>
          </p:cNvPr>
          <p:cNvSpPr/>
          <p:nvPr/>
        </p:nvSpPr>
        <p:spPr>
          <a:xfrm>
            <a:off x="12710160" y="7609840"/>
            <a:ext cx="1920240" cy="619760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54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Daily Planner?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309580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Efficient organization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15432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Streamline your daily tasks for better productivity.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54225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Never miss events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Stay on top of important deadlines and appointments.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370671"/>
            <a:ext cx="36724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Improve time management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8610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 your schedule for maximum efficiency.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038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Target Audience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45281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24660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Students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73702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Manage study tasks and deadlines effectively.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345281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246602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Professionals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4737021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Organize work schedules and meetings seamlessly.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345281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24660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Busy Individuals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473702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Track personal activities and events effortlessly.</a:t>
            </a:r>
            <a:endParaRPr lang="en-US" sz="175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5AE7AA88-6E62-4053-AAC7-861211B85C57}"/>
              </a:ext>
            </a:extLst>
          </p:cNvPr>
          <p:cNvSpPr/>
          <p:nvPr/>
        </p:nvSpPr>
        <p:spPr>
          <a:xfrm>
            <a:off x="12710160" y="7609840"/>
            <a:ext cx="1920240" cy="619760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136" y="557213"/>
            <a:ext cx="5065633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Functionalities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1595557"/>
            <a:ext cx="1013103" cy="1215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26087" y="1798082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Task creation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2026087" y="2236113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Set due dates easily.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2811304"/>
            <a:ext cx="1013103" cy="12157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26087" y="3013829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Edit and delete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2026087" y="3451860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Manage tasks effortlessly.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26087" y="4229576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Mark as completed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Track progress efficiently.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26087" y="5445323"/>
            <a:ext cx="2799636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Daily and weekly views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Visualize your schedule.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26087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Notifications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Receive timely reminders.</a:t>
            </a:r>
            <a:endParaRPr lang="en-US" sz="1550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336F0FDC-4A9E-4892-A7B7-AD1BCE9D4051}"/>
              </a:ext>
            </a:extLst>
          </p:cNvPr>
          <p:cNvSpPr/>
          <p:nvPr/>
        </p:nvSpPr>
        <p:spPr>
          <a:xfrm>
            <a:off x="12710160" y="7609840"/>
            <a:ext cx="1920240" cy="619760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24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Our Team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34851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Frontend (Flutter, UI/UX)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0114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Expertise in creating user-friendly interfaces.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2000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Database Management (SQLite)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547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Ensuring seamless data storage and retrieval.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20001"/>
            <a:ext cx="34882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Documentation &amp; Testing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40114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Committed to quality and reliability.</a:t>
            </a:r>
            <a:endParaRPr lang="en-US" sz="175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D1B5726-1947-4721-B042-433AE5F0591B}"/>
              </a:ext>
            </a:extLst>
          </p:cNvPr>
          <p:cNvSpPr/>
          <p:nvPr/>
        </p:nvSpPr>
        <p:spPr>
          <a:xfrm>
            <a:off x="12710160" y="7609840"/>
            <a:ext cx="1920240" cy="619760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Technology Stack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329493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Flutter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33236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Cross-platform UI development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SQLite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31493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Local storage for offline mode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86025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23526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intl.dart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23526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Date formatting library</a:t>
            </a:r>
            <a:endParaRPr lang="en-US" sz="175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1459A03-9743-494A-9C4A-B6BC3573966E}"/>
              </a:ext>
            </a:extLst>
          </p:cNvPr>
          <p:cNvSpPr/>
          <p:nvPr/>
        </p:nvSpPr>
        <p:spPr>
          <a:xfrm>
            <a:off x="12710160" y="7609840"/>
            <a:ext cx="1920240" cy="619760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278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API Usage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767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903583"/>
            <a:ext cx="28601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Google Calendar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3940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Sync events seamlessly.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23886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Source: API Documentation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311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About Daily Planner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280047"/>
            <a:ext cx="7556421" cy="4718447"/>
          </a:xfrm>
          <a:prstGeom prst="roundRect">
            <a:avLst>
              <a:gd name="adj" fmla="val 72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287667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2431375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App Description: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2431375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Efficient task management tool for scheduling and tracking daily tasks.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3663791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38075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Developed by: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3807500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Vitalii, Eugen, Artem and Nursaya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4677013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482072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Course: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482072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Crossplatform Development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7810" y="5327332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514624" y="547104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University: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89024" y="547104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Astana IT University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977652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4624" y="612136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Mentor: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0289024" y="6121360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Assistant Professor Abzal Kyzyrkanov</a:t>
            </a:r>
            <a:endParaRPr lang="en-US" sz="175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8D902B05-348E-4924-BEE8-35A8EA5E2AAC}"/>
              </a:ext>
            </a:extLst>
          </p:cNvPr>
          <p:cNvSpPr/>
          <p:nvPr/>
        </p:nvSpPr>
        <p:spPr>
          <a:xfrm>
            <a:off x="12642056" y="7592933"/>
            <a:ext cx="1920240" cy="619760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192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Rules &amp; Constraints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4998"/>
            <a:ext cx="283523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✅</a:t>
            </a: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Allowed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83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Improving the idea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59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Using free assets and open APIs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81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Standard UI components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4998"/>
            <a:ext cx="283523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❌</a:t>
            </a: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Not Allowed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83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Commercial features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59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Copyrighted content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681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Admin-controlled content</a:t>
            </a:r>
            <a:endParaRPr lang="en-US" sz="175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7FA080A-6AED-494A-8C1B-46B86FCE178B}"/>
              </a:ext>
            </a:extLst>
          </p:cNvPr>
          <p:cNvSpPr/>
          <p:nvPr/>
        </p:nvSpPr>
        <p:spPr>
          <a:xfrm>
            <a:off x="12710160" y="7609840"/>
            <a:ext cx="1920240" cy="619760"/>
          </a:xfrm>
          <a:prstGeom prst="rect">
            <a:avLst/>
          </a:prstGeom>
          <a:solidFill>
            <a:srgbClr val="1B1C1D"/>
          </a:solidFill>
          <a:ln>
            <a:solidFill>
              <a:srgbClr val="1B1C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266</Words>
  <Application>Microsoft Office PowerPoint</Application>
  <PresentationFormat>Произвольный</PresentationFormat>
  <Paragraphs>77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Prata</vt:lpstr>
      <vt:lpstr>Calibri</vt:lpstr>
      <vt:lpstr>Arial</vt:lpstr>
      <vt:lpstr>Raleway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Vitalii Lisnevskyi</cp:lastModifiedBy>
  <cp:revision>2</cp:revision>
  <dcterms:created xsi:type="dcterms:W3CDTF">2025-03-30T11:44:30Z</dcterms:created>
  <dcterms:modified xsi:type="dcterms:W3CDTF">2025-03-30T11:48:10Z</dcterms:modified>
</cp:coreProperties>
</file>